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311" r:id="rId39"/>
    <p:sldId id="312" r:id="rId40"/>
    <p:sldId id="286" r:id="rId41"/>
    <p:sldId id="287" r:id="rId42"/>
    <p:sldId id="307" r:id="rId43"/>
    <p:sldId id="310" r:id="rId44"/>
    <p:sldId id="309" r:id="rId45"/>
    <p:sldId id="297" r:id="rId46"/>
    <p:sldId id="296" r:id="rId47"/>
    <p:sldId id="299" r:id="rId48"/>
    <p:sldId id="298" r:id="rId49"/>
    <p:sldId id="308" r:id="rId50"/>
    <p:sldId id="306" r:id="rId51"/>
    <p:sldId id="300" r:id="rId52"/>
    <p:sldId id="30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95"/>
    <p:restoredTop sz="68941"/>
  </p:normalViewPr>
  <p:slideViewPr>
    <p:cSldViewPr snapToGrid="0" snapToObjects="1">
      <p:cViewPr varScale="1">
        <p:scale>
          <a:sx n="46" d="100"/>
          <a:sy n="46" d="100"/>
        </p:scale>
        <p:origin x="936" y="176"/>
      </p:cViewPr>
      <p:guideLst>
        <p:guide orient="horz" pos="2160"/>
        <p:guide pos="3840"/>
      </p:guideLst>
    </p:cSldViewPr>
  </p:slideViewPr>
  <p:notesTextViewPr>
    <p:cViewPr>
      <p:scale>
        <a:sx n="1" d="1"/>
        <a:sy n="1" d="1"/>
      </p:scale>
      <p:origin x="0" y="-20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37</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39</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2235006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45</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AUDITORY T-VALUE FOR COLOR BAR:</a:t>
            </a:r>
          </a:p>
          <a:p>
            <a:pPr rtl="0"/>
            <a:r>
              <a:rPr lang="en-US" sz="1200" b="0" i="0" u="none" strike="noStrike" kern="1200" dirty="0">
                <a:solidFill>
                  <a:schemeClr val="tx1"/>
                </a:solidFill>
                <a:effectLst/>
                <a:latin typeface="+mn-lt"/>
                <a:ea typeface="+mn-ea"/>
                <a:cs typeface="+mn-cs"/>
              </a:rPr>
              <a:t>Childhood: -4.6 – 5.6</a:t>
            </a:r>
          </a:p>
          <a:p>
            <a:pPr rtl="0"/>
            <a:r>
              <a:rPr lang="en-US" sz="1200" b="0" i="0" u="none" strike="noStrike" kern="1200" dirty="0">
                <a:solidFill>
                  <a:schemeClr val="tx1"/>
                </a:solidFill>
                <a:effectLst/>
                <a:latin typeface="+mn-lt"/>
                <a:ea typeface="+mn-ea"/>
                <a:cs typeface="+mn-cs"/>
              </a:rPr>
              <a:t>Adolescence: -4.6 – 7</a:t>
            </a:r>
          </a:p>
          <a:p>
            <a:pPr rtl="0"/>
            <a:r>
              <a:rPr lang="en-US" sz="1200" b="0" i="0" u="none" strike="noStrike" kern="1200" dirty="0">
                <a:solidFill>
                  <a:schemeClr val="tx1"/>
                </a:solidFill>
                <a:effectLst/>
                <a:latin typeface="+mn-lt"/>
                <a:ea typeface="+mn-ea"/>
                <a:cs typeface="+mn-cs"/>
              </a:rPr>
              <a:t>YA: 0-6</a:t>
            </a:r>
          </a:p>
        </p:txBody>
      </p:sp>
      <p:sp>
        <p:nvSpPr>
          <p:cNvPr id="4" name="Slide Number Placeholder 3"/>
          <p:cNvSpPr>
            <a:spLocks noGrp="1"/>
          </p:cNvSpPr>
          <p:nvPr>
            <p:ph type="sldNum" sz="quarter" idx="5"/>
          </p:nvPr>
        </p:nvSpPr>
        <p:spPr/>
        <p:txBody>
          <a:bodyPr/>
          <a:lstStyle/>
          <a:p>
            <a:fld id="{C0D73FDF-D566-EC47-8DCC-B429B289367E}" type="slidenum">
              <a:rPr lang="en-US" smtClean="0"/>
              <a:t>46</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4/18/22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4/18/22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38.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0.jpg"/><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2.xml"/><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4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0.jpg"/><Relationship Id="rId4" Type="http://schemas.openxmlformats.org/officeDocument/2006/relationships/image" Target="../media/image99.jpg"/></Relationships>
</file>

<file path=ppt/slides/_rels/slide46.xml.rels><?xml version="1.0" encoding="UTF-8" standalone="yes"?>
<Relationships xmlns="http://schemas.openxmlformats.org/package/2006/relationships"><Relationship Id="rId8" Type="http://schemas.openxmlformats.org/officeDocument/2006/relationships/image" Target="../media/image105.jpg"/><Relationship Id="rId3" Type="http://schemas.openxmlformats.org/officeDocument/2006/relationships/image" Target="../media/image21.jpg"/><Relationship Id="rId7" Type="http://schemas.openxmlformats.org/officeDocument/2006/relationships/image" Target="../media/image104.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3.jpg"/><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111.jpg"/><Relationship Id="rId5" Type="http://schemas.openxmlformats.org/officeDocument/2006/relationships/image" Target="../media/image110.jpg"/><Relationship Id="rId4" Type="http://schemas.openxmlformats.org/officeDocument/2006/relationships/image" Target="../media/image10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1617786" y="357871"/>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907573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3"/>
          <a:stretch>
            <a:fillRect/>
          </a:stretch>
        </p:blipFill>
        <p:spPr>
          <a:xfrm>
            <a:off x="3039534" y="651937"/>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4"/>
          <a:stretch>
            <a:fillRect/>
          </a:stretch>
        </p:blipFill>
        <p:spPr>
          <a:xfrm>
            <a:off x="143933" y="651937"/>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5"/>
          <a:stretch>
            <a:fillRect/>
          </a:stretch>
        </p:blipFill>
        <p:spPr>
          <a:xfrm>
            <a:off x="6096000" y="668870"/>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6"/>
          <a:stretch>
            <a:fillRect/>
          </a:stretch>
        </p:blipFill>
        <p:spPr>
          <a:xfrm>
            <a:off x="9152466" y="668870"/>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839299"/>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1979432"/>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83929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60955" y="844617"/>
            <a:ext cx="1140389"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860094"/>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854271"/>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849933"/>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86892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863845"/>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19794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8455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32593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258237"/>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397937"/>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258237"/>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1989670"/>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860094"/>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857169"/>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1996268"/>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32684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46434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324211"/>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47782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112394" y="422502"/>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2736069" y="4025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5468877" y="402415"/>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041967" y="422502"/>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3980796" y="68550"/>
            <a:ext cx="10343340" cy="369332"/>
          </a:xfrm>
          <a:prstGeom prst="rect">
            <a:avLst/>
          </a:prstGeom>
        </p:spPr>
        <p:txBody>
          <a:bodyPr wrap="square">
            <a:spAutoFit/>
          </a:bodyPr>
          <a:lstStyle/>
          <a:p>
            <a:r>
              <a:rPr lang="en-US" dirty="0"/>
              <a:t>ROI-ROI Connectivity Matrices</a:t>
            </a:r>
          </a:p>
        </p:txBody>
      </p:sp>
      <p:pic>
        <p:nvPicPr>
          <p:cNvPr id="5" name="Picture 4" descr="Chart, line chart&#10;&#10;Description automatically generated">
            <a:extLst>
              <a:ext uri="{FF2B5EF4-FFF2-40B4-BE49-F238E27FC236}">
                <a16:creationId xmlns:a16="http://schemas.microsoft.com/office/drawing/2014/main" id="{BE1875C0-3B05-844B-BD70-C3DCD57A9D60}"/>
              </a:ext>
            </a:extLst>
          </p:cNvPr>
          <p:cNvPicPr>
            <a:picLocks noChangeAspect="1"/>
          </p:cNvPicPr>
          <p:nvPr/>
        </p:nvPicPr>
        <p:blipFill>
          <a:blip r:embed="rId7"/>
          <a:stretch>
            <a:fillRect/>
          </a:stretch>
        </p:blipFill>
        <p:spPr>
          <a:xfrm>
            <a:off x="8032975" y="3838262"/>
            <a:ext cx="4001266" cy="2800886"/>
          </a:xfrm>
          <a:prstGeom prst="rect">
            <a:avLst/>
          </a:prstGeom>
        </p:spPr>
      </p:pic>
      <p:pic>
        <p:nvPicPr>
          <p:cNvPr id="8" name="Picture 7" descr="Chart, line chart&#10;&#10;Description automatically generated">
            <a:extLst>
              <a:ext uri="{FF2B5EF4-FFF2-40B4-BE49-F238E27FC236}">
                <a16:creationId xmlns:a16="http://schemas.microsoft.com/office/drawing/2014/main" id="{837E80DC-616A-834B-ADE0-DE862B84EA62}"/>
              </a:ext>
            </a:extLst>
          </p:cNvPr>
          <p:cNvPicPr>
            <a:picLocks noChangeAspect="1"/>
          </p:cNvPicPr>
          <p:nvPr/>
        </p:nvPicPr>
        <p:blipFill>
          <a:blip r:embed="rId8"/>
          <a:stretch>
            <a:fillRect/>
          </a:stretch>
        </p:blipFill>
        <p:spPr>
          <a:xfrm>
            <a:off x="4019632" y="3837508"/>
            <a:ext cx="3994976" cy="2796483"/>
          </a:xfrm>
          <a:prstGeom prst="rect">
            <a:avLst/>
          </a:prstGeom>
        </p:spPr>
      </p:pic>
      <p:pic>
        <p:nvPicPr>
          <p:cNvPr id="10" name="Picture 9" descr="Chart, line chart&#10;&#10;Description automatically generated">
            <a:extLst>
              <a:ext uri="{FF2B5EF4-FFF2-40B4-BE49-F238E27FC236}">
                <a16:creationId xmlns:a16="http://schemas.microsoft.com/office/drawing/2014/main" id="{718C06E5-F64A-1E4C-8C8E-90A389EE99CF}"/>
              </a:ext>
            </a:extLst>
          </p:cNvPr>
          <p:cNvPicPr>
            <a:picLocks noChangeAspect="1"/>
          </p:cNvPicPr>
          <p:nvPr/>
        </p:nvPicPr>
        <p:blipFill>
          <a:blip r:embed="rId9"/>
          <a:stretch>
            <a:fillRect/>
          </a:stretch>
        </p:blipFill>
        <p:spPr>
          <a:xfrm>
            <a:off x="0" y="3838262"/>
            <a:ext cx="4001266" cy="2800887"/>
          </a:xfrm>
          <a:prstGeom prst="rect">
            <a:avLst/>
          </a:prstGeom>
        </p:spPr>
      </p:pic>
    </p:spTree>
    <p:extLst>
      <p:ext uri="{BB962C8B-B14F-4D97-AF65-F5344CB8AC3E}">
        <p14:creationId xmlns:p14="http://schemas.microsoft.com/office/powerpoint/2010/main" val="3177297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300619"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53395"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3597535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line chart&#10;&#10;Description automatically generated">
            <a:extLst>
              <a:ext uri="{FF2B5EF4-FFF2-40B4-BE49-F238E27FC236}">
                <a16:creationId xmlns:a16="http://schemas.microsoft.com/office/drawing/2014/main" id="{DD3C3A75-EE91-D343-90BA-EEAFFB1B528F}"/>
              </a:ext>
            </a:extLst>
          </p:cNvPr>
          <p:cNvPicPr>
            <a:picLocks noChangeAspect="1"/>
          </p:cNvPicPr>
          <p:nvPr/>
        </p:nvPicPr>
        <p:blipFill>
          <a:blip r:embed="rId2"/>
          <a:stretch>
            <a:fillRect/>
          </a:stretch>
        </p:blipFill>
        <p:spPr>
          <a:xfrm>
            <a:off x="0" y="2551813"/>
            <a:ext cx="3892907" cy="2725035"/>
          </a:xfrm>
          <a:prstGeom prst="rect">
            <a:avLst/>
          </a:prstGeom>
        </p:spPr>
      </p:pic>
      <p:pic>
        <p:nvPicPr>
          <p:cNvPr id="7" name="Picture 6" descr="Chart, line chart&#10;&#10;Description automatically generated">
            <a:extLst>
              <a:ext uri="{FF2B5EF4-FFF2-40B4-BE49-F238E27FC236}">
                <a16:creationId xmlns:a16="http://schemas.microsoft.com/office/drawing/2014/main" id="{C45F85C8-7E4D-A34A-9AA7-4A70D1A4EAD5}"/>
              </a:ext>
            </a:extLst>
          </p:cNvPr>
          <p:cNvPicPr>
            <a:picLocks noChangeAspect="1"/>
          </p:cNvPicPr>
          <p:nvPr/>
        </p:nvPicPr>
        <p:blipFill>
          <a:blip r:embed="rId3"/>
          <a:stretch>
            <a:fillRect/>
          </a:stretch>
        </p:blipFill>
        <p:spPr>
          <a:xfrm>
            <a:off x="7947860" y="2551813"/>
            <a:ext cx="3892909" cy="2725036"/>
          </a:xfrm>
          <a:prstGeom prst="rect">
            <a:avLst/>
          </a:prstGeom>
        </p:spPr>
      </p:pic>
      <p:pic>
        <p:nvPicPr>
          <p:cNvPr id="9" name="Picture 8" descr="Chart, line chart&#10;&#10;Description automatically generated">
            <a:extLst>
              <a:ext uri="{FF2B5EF4-FFF2-40B4-BE49-F238E27FC236}">
                <a16:creationId xmlns:a16="http://schemas.microsoft.com/office/drawing/2014/main" id="{559C7642-2FD2-0E4B-8BCC-9C96E576D79B}"/>
              </a:ext>
            </a:extLst>
          </p:cNvPr>
          <p:cNvPicPr>
            <a:picLocks noChangeAspect="1"/>
          </p:cNvPicPr>
          <p:nvPr/>
        </p:nvPicPr>
        <p:blipFill>
          <a:blip r:embed="rId4"/>
          <a:stretch>
            <a:fillRect/>
          </a:stretch>
        </p:blipFill>
        <p:spPr>
          <a:xfrm>
            <a:off x="3973929" y="2551813"/>
            <a:ext cx="3892909" cy="2725036"/>
          </a:xfrm>
          <a:prstGeom prst="rect">
            <a:avLst/>
          </a:prstGeom>
        </p:spPr>
      </p:pic>
    </p:spTree>
    <p:extLst>
      <p:ext uri="{BB962C8B-B14F-4D97-AF65-F5344CB8AC3E}">
        <p14:creationId xmlns:p14="http://schemas.microsoft.com/office/powerpoint/2010/main" val="4107867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4"/>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5"/>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6"/>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7"/>
          <a:stretch>
            <a:fillRect/>
          </a:stretch>
        </p:blipFill>
        <p:spPr>
          <a:xfrm>
            <a:off x="1953170" y="4459835"/>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8"/>
          <a:stretch>
            <a:fillRect/>
          </a:stretch>
        </p:blipFill>
        <p:spPr>
          <a:xfrm>
            <a:off x="1995811" y="5235756"/>
            <a:ext cx="4091625" cy="72028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2818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6254</TotalTime>
  <Words>1898</Words>
  <Application>Microsoft Macintosh PowerPoint</Application>
  <PresentationFormat>Widescreen</PresentationFormat>
  <Paragraphs>295</Paragraphs>
  <Slides>52</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70</cp:revision>
  <cp:lastPrinted>2022-03-11T01:02:28Z</cp:lastPrinted>
  <dcterms:created xsi:type="dcterms:W3CDTF">2022-01-13T17:11:28Z</dcterms:created>
  <dcterms:modified xsi:type="dcterms:W3CDTF">2022-04-18T17:30:03Z</dcterms:modified>
</cp:coreProperties>
</file>